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7" r:id="rId5"/>
    <p:sldId id="259" r:id="rId6"/>
    <p:sldId id="260" r:id="rId7"/>
    <p:sldId id="261" r:id="rId8"/>
    <p:sldId id="271" r:id="rId9"/>
    <p:sldId id="262" r:id="rId10"/>
    <p:sldId id="278" r:id="rId11"/>
    <p:sldId id="263" r:id="rId12"/>
    <p:sldId id="264" r:id="rId13"/>
    <p:sldId id="265" r:id="rId14"/>
    <p:sldId id="266" r:id="rId15"/>
    <p:sldId id="267" r:id="rId16"/>
    <p:sldId id="268" r:id="rId17"/>
    <p:sldId id="270" r:id="rId1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11F"/>
    <a:srgbClr val="422C16"/>
    <a:srgbClr val="0C788E"/>
    <a:srgbClr val="006666"/>
    <a:srgbClr val="0099CC"/>
    <a:srgbClr val="660066"/>
    <a:srgbClr val="660033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52" autoAdjust="0"/>
  </p:normalViewPr>
  <p:slideViewPr>
    <p:cSldViewPr>
      <p:cViewPr varScale="1">
        <p:scale>
          <a:sx n="77" d="100"/>
          <a:sy n="77" d="100"/>
        </p:scale>
        <p:origin x="91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F42468-3F73-4018-BFDE-DD6ADCCCB588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47304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678A9-0981-4529-AA75-839A8D826676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082623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A531AA-756B-46C3-A579-49CA0340F260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10766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39E95D-33FC-4F52-B166-9FF046B162B1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095334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2CF56C-30EB-4D63-A794-EE7D44368C9C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78330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4B979-BF9C-41EE-B2C7-29063260B258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024193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C479FC-1B43-46CA-850D-A519B1B68B49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650802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73BAA7-1C0C-4DF3-ABC0-678526AFE3D5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383873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27BB1-1BBF-430E-803D-8192E3090AE9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250171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6019A0-0E2F-4872-AEA6-2020323FD9B7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864591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4FA9FE-EF29-43C3-80F6-5E39428DC538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60298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959BDE7-B4BD-4EE9-9C58-CAD1A2D1C0F9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70"/>
          <p:cNvSpPr>
            <a:spLocks noGrp="1" noChangeArrowheads="1"/>
          </p:cNvSpPr>
          <p:nvPr>
            <p:ph type="ctrTitle"/>
          </p:nvPr>
        </p:nvSpPr>
        <p:spPr>
          <a:xfrm>
            <a:off x="899592" y="548679"/>
            <a:ext cx="7416824" cy="1944217"/>
          </a:xfrm>
        </p:spPr>
        <p:txBody>
          <a:bodyPr/>
          <a:lstStyle/>
          <a:p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向上行的人生（二）：神的保护</a:t>
            </a:r>
            <a:r>
              <a:rPr 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经文：诗篇</a:t>
            </a:r>
            <a:r>
              <a:rPr 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121</a:t>
            </a: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篇</a:t>
            </a:r>
            <a:r>
              <a:rPr 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endParaRPr lang="es-ES" sz="4000" b="1" dirty="0" smtClean="0">
              <a:solidFill>
                <a:schemeClr val="accent6">
                  <a:lumMod val="50000"/>
                </a:schemeClr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2051" name="Rectangle 170"/>
          <p:cNvSpPr txBox="1">
            <a:spLocks noChangeArrowheads="1"/>
          </p:cNvSpPr>
          <p:nvPr/>
        </p:nvSpPr>
        <p:spPr bwMode="auto">
          <a:xfrm>
            <a:off x="1619672" y="5112328"/>
            <a:ext cx="6480719" cy="1450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s-ES" sz="3600" b="1" dirty="0" smtClean="0">
                <a:solidFill>
                  <a:schemeClr val="accent6">
                    <a:lumMod val="50000"/>
                  </a:schemeClr>
                </a:solidFill>
                <a:latin typeface="Copperplate Gothic Bold" panose="020E0705020206020404" pitchFamily="34" charset="0"/>
              </a:rPr>
              <a:t>The </a:t>
            </a:r>
            <a:r>
              <a:rPr lang="es-ES" sz="3600" b="1" dirty="0" err="1" smtClean="0">
                <a:solidFill>
                  <a:schemeClr val="accent6">
                    <a:lumMod val="50000"/>
                  </a:schemeClr>
                </a:solidFill>
                <a:latin typeface="Copperplate Gothic Bold" panose="020E0705020206020404" pitchFamily="34" charset="0"/>
              </a:rPr>
              <a:t>Upward</a:t>
            </a:r>
            <a:r>
              <a:rPr lang="es-ES" sz="3600" b="1" dirty="0" smtClean="0">
                <a:solidFill>
                  <a:schemeClr val="accent6">
                    <a:lumMod val="50000"/>
                  </a:schemeClr>
                </a:solidFill>
                <a:latin typeface="Copperplate Gothic Bold" panose="020E0705020206020404" pitchFamily="34" charset="0"/>
              </a:rPr>
              <a:t> </a:t>
            </a:r>
            <a:r>
              <a:rPr lang="es-ES" sz="3600" b="1" dirty="0" err="1" smtClean="0">
                <a:solidFill>
                  <a:schemeClr val="accent6">
                    <a:lumMod val="50000"/>
                  </a:schemeClr>
                </a:solidFill>
                <a:latin typeface="Copperplate Gothic Bold" panose="020E0705020206020404" pitchFamily="34" charset="0"/>
              </a:rPr>
              <a:t>Life</a:t>
            </a:r>
            <a:r>
              <a:rPr lang="es-ES" sz="3600" b="1" dirty="0" smtClean="0">
                <a:solidFill>
                  <a:schemeClr val="accent6">
                    <a:lumMod val="50000"/>
                  </a:schemeClr>
                </a:solidFill>
                <a:latin typeface="Copperplate Gothic Bold" panose="020E0705020206020404" pitchFamily="34" charset="0"/>
              </a:rPr>
              <a:t> (2): </a:t>
            </a:r>
            <a:r>
              <a:rPr lang="es-ES" sz="3600" b="1" dirty="0" err="1" smtClean="0">
                <a:solidFill>
                  <a:schemeClr val="accent6">
                    <a:lumMod val="50000"/>
                  </a:schemeClr>
                </a:solidFill>
                <a:latin typeface="Copperplate Gothic Bold" panose="020E0705020206020404" pitchFamily="34" charset="0"/>
              </a:rPr>
              <a:t>God’s</a:t>
            </a:r>
            <a:r>
              <a:rPr lang="es-ES" sz="3600" b="1" dirty="0" smtClean="0">
                <a:solidFill>
                  <a:schemeClr val="accent6">
                    <a:lumMod val="50000"/>
                  </a:schemeClr>
                </a:solidFill>
                <a:latin typeface="Copperplate Gothic Bold" panose="020E0705020206020404" pitchFamily="34" charset="0"/>
              </a:rPr>
              <a:t> </a:t>
            </a:r>
            <a:r>
              <a:rPr lang="es-ES" sz="3600" b="1" dirty="0" err="1" smtClean="0">
                <a:solidFill>
                  <a:schemeClr val="accent6">
                    <a:lumMod val="50000"/>
                  </a:schemeClr>
                </a:solidFill>
                <a:latin typeface="Copperplate Gothic Bold" panose="020E0705020206020404" pitchFamily="34" charset="0"/>
              </a:rPr>
              <a:t>Protection</a:t>
            </a:r>
            <a:endParaRPr lang="es-ES" sz="3600" b="1" dirty="0" smtClean="0">
              <a:solidFill>
                <a:schemeClr val="accent6">
                  <a:lumMod val="50000"/>
                </a:schemeClr>
              </a:solidFill>
              <a:latin typeface="Copperplate Gothic Bold" panose="020E0705020206020404" pitchFamily="34" charset="0"/>
            </a:endParaRPr>
          </a:p>
          <a:p>
            <a:pPr algn="ctr" eaLnBrk="1" hangingPunct="1">
              <a:defRPr/>
            </a:pPr>
            <a:r>
              <a:rPr lang="es-ES" sz="3600" b="1" dirty="0" err="1" smtClean="0">
                <a:solidFill>
                  <a:schemeClr val="accent6">
                    <a:lumMod val="50000"/>
                  </a:schemeClr>
                </a:solidFill>
                <a:latin typeface="Copperplate Gothic Bold" panose="020E0705020206020404" pitchFamily="34" charset="0"/>
              </a:rPr>
              <a:t>Psalm</a:t>
            </a:r>
            <a:r>
              <a:rPr lang="es-ES" sz="3600" b="1" dirty="0" smtClean="0">
                <a:solidFill>
                  <a:schemeClr val="accent6">
                    <a:lumMod val="50000"/>
                  </a:schemeClr>
                </a:solidFill>
                <a:latin typeface="Copperplate Gothic Bold" panose="020E0705020206020404" pitchFamily="34" charset="0"/>
              </a:rPr>
              <a:t> 121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712"/>
            <a:ext cx="9144000" cy="4176464"/>
          </a:xfrm>
        </p:spPr>
        <p:txBody>
          <a:bodyPr/>
          <a:lstStyle/>
          <a:p>
            <a:pPr eaLnBrk="1" hangingPunct="1"/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“我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的羊听我的声音，我也认识他们，他们也跟着我。我又赐给他们永生；他们永不灭亡，谁也不能从我手里把他们夺去。我父把羊赐给我，他比万有都大；谁也不能从我父手里把他们夺去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。”（约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10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27-29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eaLnBrk="1" hangingPunct="1"/>
            <a:endParaRPr lang="en-US" altLang="en-US" sz="36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8998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052736"/>
            <a:ext cx="8229600" cy="4454202"/>
          </a:xfrm>
        </p:spPr>
        <p:txBody>
          <a:bodyPr/>
          <a:lstStyle/>
          <a:p>
            <a:r>
              <a:rPr lang="zh-CN" altLang="en-US" sz="4000" b="1" dirty="0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神</a:t>
            </a:r>
            <a:r>
              <a:rPr lang="zh-CN" altLang="en-US" sz="40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应许与我们同</a:t>
            </a:r>
            <a:r>
              <a:rPr lang="zh-CN" altLang="en-US" sz="4000" b="1" dirty="0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在</a:t>
            </a:r>
            <a:endParaRPr lang="en-US" altLang="zh-CN" sz="4000" b="1" dirty="0" smtClean="0">
              <a:solidFill>
                <a:srgbClr val="FF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sz="4000" b="1" dirty="0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God promised to be with us</a:t>
            </a:r>
            <a:endParaRPr lang="en-US" sz="4000" b="1" dirty="0">
              <a:solidFill>
                <a:srgbClr val="FF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“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我虽然行过死荫的幽谷，也不怕遭害。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因为你与我同在</a:t>
            </a:r>
            <a:r>
              <a:rPr 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en-US" sz="3600" b="1" dirty="0" smtClean="0"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”</a:t>
            </a:r>
          </a:p>
          <a:p>
            <a:r>
              <a:rPr lang="en-US" sz="3600" b="1" dirty="0" smtClean="0"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诗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篇 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Psalm </a:t>
            </a:r>
            <a:r>
              <a:rPr 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23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en-US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319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692696"/>
            <a:ext cx="8229600" cy="4454202"/>
          </a:xfrm>
        </p:spPr>
        <p:txBody>
          <a:bodyPr/>
          <a:lstStyle/>
          <a:p>
            <a:r>
              <a:rPr lang="zh-CN" altLang="en-US" sz="4000" b="1" dirty="0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神</a:t>
            </a:r>
            <a:r>
              <a:rPr lang="zh-CN" altLang="en-US" sz="40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的允许</a:t>
            </a:r>
            <a:endParaRPr lang="en-US" sz="4000" b="1" dirty="0">
              <a:solidFill>
                <a:srgbClr val="FF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sz="4000" b="1" dirty="0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God’s permission</a:t>
            </a:r>
            <a:r>
              <a:rPr 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</a:p>
          <a:p>
            <a:r>
              <a:rPr 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“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耶和华对撒但说，凡他所有的都在你手中。只是不可伸手加害于他。”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伯 Job 1：12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</a:p>
          <a:p>
            <a:pPr eaLnBrk="1" hangingPunct="1"/>
            <a:endParaRPr lang="en-US" altLang="en-US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6278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052736"/>
            <a:ext cx="8784976" cy="3672408"/>
          </a:xfrm>
        </p:spPr>
        <p:txBody>
          <a:bodyPr/>
          <a:lstStyle/>
          <a:p>
            <a:r>
              <a:rPr lang="zh-CN" altLang="en-US" sz="4000" b="1" dirty="0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更</a:t>
            </a:r>
            <a:r>
              <a:rPr lang="zh-CN" altLang="en-US" sz="40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认识神</a:t>
            </a:r>
            <a:endParaRPr lang="en-US" sz="4000" b="1" dirty="0">
              <a:solidFill>
                <a:srgbClr val="FF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CN" sz="4000" b="1" dirty="0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Know God better</a:t>
            </a:r>
          </a:p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“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我从前风闻有袮，现在亲眼看见袮。”（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伯 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Job </a:t>
            </a:r>
            <a:r>
              <a:rPr 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42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eaLnBrk="1" hangingPunct="1">
              <a:buNone/>
            </a:pPr>
            <a:endParaRPr lang="en-US" altLang="en-US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8118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692696"/>
            <a:ext cx="8445624" cy="4824536"/>
          </a:xfrm>
        </p:spPr>
        <p:txBody>
          <a:bodyPr/>
          <a:lstStyle/>
          <a:p>
            <a:r>
              <a:rPr lang="zh-CN" altLang="en-US" sz="4000" b="1" dirty="0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神</a:t>
            </a:r>
            <a:r>
              <a:rPr lang="zh-CN" altLang="en-US" sz="40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有能力叫万事互相效力</a:t>
            </a:r>
            <a:endParaRPr lang="en-US" sz="4000" b="1" dirty="0">
              <a:solidFill>
                <a:srgbClr val="FF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CN" sz="4000" b="1" dirty="0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God is able to make all things works for the good of those who loves Him </a:t>
            </a:r>
          </a:p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“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从前你们的意思是要害我，但神的意思原是好的，要保全许多人的性命，成就今日的光景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。”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（创 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Genesis </a:t>
            </a:r>
            <a:r>
              <a:rPr 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50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20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）。</a:t>
            </a:r>
            <a:endParaRPr lang="en-US" altLang="en-US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4249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692696"/>
            <a:ext cx="8229600" cy="4454202"/>
          </a:xfrm>
        </p:spPr>
        <p:txBody>
          <a:bodyPr/>
          <a:lstStyle/>
          <a:p>
            <a:r>
              <a:rPr lang="zh-CN" altLang="en-US" sz="4000" b="1" dirty="0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将</a:t>
            </a:r>
            <a:r>
              <a:rPr lang="zh-CN" altLang="en-US" sz="40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来我们必明</a:t>
            </a:r>
            <a:r>
              <a:rPr lang="zh-CN" altLang="en-US" sz="4000" b="1" dirty="0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白</a:t>
            </a:r>
            <a:endParaRPr lang="en-US" altLang="zh-CN" sz="4000" b="1" dirty="0" smtClean="0">
              <a:solidFill>
                <a:srgbClr val="FF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sz="4000" b="1" dirty="0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We will understand in future</a:t>
            </a:r>
            <a:endParaRPr lang="en-US" sz="4000" b="1" dirty="0">
              <a:solidFill>
                <a:srgbClr val="FF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“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耶和华说：我的意念非同你们的意念；我的道路非同你们的道路。 天怎样高过地，照样，我的道路高过你们的道路；我的意念高过你们的意念。”（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赛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Isaiah </a:t>
            </a:r>
            <a:r>
              <a:rPr 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55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8-9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eaLnBrk="1" hangingPunct="1"/>
            <a:endParaRPr lang="en-US" altLang="en-US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32655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268760"/>
            <a:ext cx="8229600" cy="3312368"/>
          </a:xfrm>
        </p:spPr>
        <p:txBody>
          <a:bodyPr/>
          <a:lstStyle/>
          <a:p>
            <a:pPr eaLnBrk="1" hangingPunct="1"/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“我们如今仿佛对着镜子观看，模糊不清。到那时，就要面对面了。我如今所知道的有限。到那时就全知道，如同主知道我一样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。” （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林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前 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I Cor. </a:t>
            </a:r>
            <a:r>
              <a:rPr 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13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）。</a:t>
            </a:r>
            <a:endParaRPr lang="en-US" altLang="en-US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9509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692696"/>
            <a:ext cx="8373616" cy="4752528"/>
          </a:xfrm>
        </p:spPr>
        <p:txBody>
          <a:bodyPr/>
          <a:lstStyle/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“我要向山举目；我的帮助从何而来？我的帮助从造天地的耶和华而来。”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121:1-2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“I lift up my eyes to the mountains—where does my help come from? My help comes from the Lord, the Maker of heaven and earth.”(121:1-2) 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425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88640"/>
            <a:ext cx="8445624" cy="554461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（1）我在急难中求告耶和华、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他就应允我</a:t>
            </a:r>
            <a:r>
              <a:rPr 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。（2）耶和华阿、求你救我脱离说谎的嘴唇、和诡诈的舌头。 （3）诡诈的舌头阿、要给你甚麽呢。要拿甚麽加给你呢． （4）就是勇士的利箭、和罗腾木的炭火。（5）我寄居在米设、住在基达帐棚之中、有祸了。 （6）我与那恨恶和睦的人、许久同住。 （7）我愿和睦．但我发言、他们就要争战。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（诗篇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120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篇）</a:t>
            </a:r>
            <a:endParaRPr lang="en-US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551" y="908720"/>
            <a:ext cx="9144000" cy="295232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）我要向山举目；我的帮助从何而来？（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）我的帮助从造天地的耶和华而来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。（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）他必不叫你的脚摇动；保护你的必不打盹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！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eaLnBrk="1" hangingPunct="1">
              <a:buNone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）保护以色列的，也不打盹也不睡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觉。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6560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0728"/>
            <a:ext cx="9144000" cy="371703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）保护你的是耶和华；耶和华在你右边荫庇你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。（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6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）白日，太阳必不伤你；夜间，月亮必不害你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。（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）耶和华要保护你，免受一切的灾害；他要保护你的性命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。（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8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）你出你入，耶和华要保护你，从今时直到永远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 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（诗篇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121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篇）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486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696"/>
            <a:ext cx="9144000" cy="4896544"/>
          </a:xfrm>
        </p:spPr>
        <p:txBody>
          <a:bodyPr/>
          <a:lstStyle/>
          <a:p>
            <a:r>
              <a:rPr 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1.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举目仰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望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神（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1-2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节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1.Lift up your eyes to God (vv.1-2) 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“我要向山举目；我的帮助从何而来？我的帮助从造天地的耶和华而来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。”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“I lift up my eyes to the mountains—where does my help come from? My help comes from the Lord, the Maker of heaven and earth.” 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661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Image result for santa barbara mountai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93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6412" y="188640"/>
            <a:ext cx="9144000" cy="5256584"/>
          </a:xfrm>
        </p:spPr>
        <p:txBody>
          <a:bodyPr/>
          <a:lstStyle/>
          <a:p>
            <a:r>
              <a:rPr 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2.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神的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保护（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3-8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节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2.God watches over us (vv.3-8) 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“他必不叫你的脚摇动；保护你的必不打盹！保护以色列的，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也不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打盹也不睡觉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。保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护你的是耶和华；耶和华在你右边荫庇你。白日，太阳必不伤你；夜间，月亮必不害你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。耶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和华要保护你，免受一切的灾害；他要保护你的性命。你出你入，耶和华要保护你，从今时直到永远。”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eaLnBrk="1" hangingPunct="1"/>
            <a:endParaRPr lang="en-US" altLang="en-US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9662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3489" y="1055589"/>
            <a:ext cx="8229600" cy="4454202"/>
          </a:xfrm>
        </p:spPr>
        <p:txBody>
          <a:bodyPr/>
          <a:lstStyle/>
          <a:p>
            <a:pPr eaLnBrk="1" hangingPunct="1"/>
            <a:r>
              <a:rPr lang="en-US" altLang="en-US" sz="4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“lunatic”</a:t>
            </a:r>
            <a:r>
              <a:rPr lang="zh-CN" altLang="en-US" sz="4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（疯狂）</a:t>
            </a:r>
            <a:endParaRPr lang="en-US" altLang="zh-CN" sz="4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eaLnBrk="1" hangingPunct="1"/>
            <a:r>
              <a:rPr lang="zh-CN" altLang="en-US" sz="4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源自拉丁文 </a:t>
            </a:r>
            <a:r>
              <a:rPr lang="en-US" altLang="zh-CN" sz="4400" b="1" dirty="0" err="1" smtClean="0">
                <a:latin typeface="SimSun" panose="02010600030101010101" pitchFamily="2" charset="-122"/>
                <a:ea typeface="SimSun" panose="02010600030101010101" pitchFamily="2" charset="-122"/>
              </a:rPr>
              <a:t>luna</a:t>
            </a:r>
            <a:r>
              <a:rPr lang="zh-CN" altLang="en-US" sz="4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（月亮）</a:t>
            </a:r>
            <a:endParaRPr lang="en-US" altLang="en-US" sz="4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4" t="4200" r="6257" b="7601"/>
          <a:stretch/>
        </p:blipFill>
        <p:spPr bwMode="auto">
          <a:xfrm>
            <a:off x="4860032" y="2708920"/>
            <a:ext cx="3816424" cy="2671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098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76672"/>
            <a:ext cx="9144000" cy="5146898"/>
          </a:xfrm>
        </p:spPr>
        <p:txBody>
          <a:bodyPr/>
          <a:lstStyle/>
          <a:p>
            <a:pPr eaLnBrk="1" hangingPunct="1"/>
            <a:r>
              <a:rPr lang="zh-CN" altLang="en-US" sz="3600" b="1" dirty="0" smtClean="0"/>
              <a:t>他</a:t>
            </a:r>
            <a:r>
              <a:rPr lang="zh-CN" altLang="en-US" sz="3600" b="1" dirty="0"/>
              <a:t>必不叫你的脚摇</a:t>
            </a:r>
            <a:r>
              <a:rPr lang="zh-CN" altLang="en-US" sz="3600" b="1" dirty="0" smtClean="0"/>
              <a:t>动</a:t>
            </a:r>
            <a:endParaRPr lang="en-US" altLang="zh-CN" sz="3600" b="1" dirty="0" smtClean="0"/>
          </a:p>
          <a:p>
            <a:pPr eaLnBrk="1" hangingPunct="1"/>
            <a:r>
              <a:rPr lang="en-US" altLang="zh-CN" sz="3600" b="1" dirty="0" smtClean="0"/>
              <a:t>He will not let your foot slip</a:t>
            </a:r>
          </a:p>
          <a:p>
            <a:pPr eaLnBrk="1" hangingPunct="1"/>
            <a:r>
              <a:rPr lang="zh-CN" altLang="en-US" sz="3600" b="1" dirty="0" smtClean="0"/>
              <a:t>保</a:t>
            </a:r>
            <a:r>
              <a:rPr lang="zh-CN" altLang="en-US" sz="3600" b="1" dirty="0"/>
              <a:t>护你的必不打盹</a:t>
            </a:r>
            <a:endParaRPr lang="en-US" sz="3600" dirty="0"/>
          </a:p>
          <a:p>
            <a:pPr eaLnBrk="1" hangingPunct="1"/>
            <a:r>
              <a:rPr lang="en-US" altLang="zh-CN" sz="3600" b="1" dirty="0" smtClean="0">
                <a:latin typeface="+mn-ea"/>
              </a:rPr>
              <a:t>He who watches over you will not slumber</a:t>
            </a:r>
          </a:p>
          <a:p>
            <a:pPr eaLnBrk="1" hangingPunct="1"/>
            <a:r>
              <a:rPr lang="zh-CN" altLang="en-US" sz="3600" b="1" dirty="0" smtClean="0"/>
              <a:t>耶</a:t>
            </a:r>
            <a:r>
              <a:rPr lang="zh-CN" altLang="en-US" sz="3600" b="1" dirty="0"/>
              <a:t>和华在你右边荫庇你</a:t>
            </a:r>
            <a:endParaRPr lang="en-US" sz="3600" dirty="0"/>
          </a:p>
          <a:p>
            <a:pPr eaLnBrk="1" hangingPunct="1"/>
            <a:r>
              <a:rPr lang="en-US" altLang="zh-CN" sz="3600" b="1" dirty="0" smtClean="0">
                <a:latin typeface="+mn-ea"/>
              </a:rPr>
              <a:t>He is your shade at your right hand</a:t>
            </a:r>
            <a:endParaRPr lang="en-US" altLang="en-US" sz="36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1656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15693</TotalTime>
  <Words>1046</Words>
  <Application>Microsoft Office PowerPoint</Application>
  <PresentationFormat>On-screen Show (4:3)</PresentationFormat>
  <Paragraphs>44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SimSun</vt:lpstr>
      <vt:lpstr>Arial</vt:lpstr>
      <vt:lpstr>Copperplate Gothic Bold</vt:lpstr>
      <vt:lpstr>Diseño predeterminado</vt:lpstr>
      <vt:lpstr>向上行的人生（二）：神的保护 经文：诗篇121篇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Kimsoon Tan</cp:lastModifiedBy>
  <cp:revision>760</cp:revision>
  <dcterms:created xsi:type="dcterms:W3CDTF">2010-05-23T14:28:12Z</dcterms:created>
  <dcterms:modified xsi:type="dcterms:W3CDTF">2017-05-28T15:28:43Z</dcterms:modified>
</cp:coreProperties>
</file>